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D6B5-736D-466F-B1D5-01853E7D3ED0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CEF1-7D54-4013-8866-2BB473FFD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64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D6B5-736D-466F-B1D5-01853E7D3ED0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CEF1-7D54-4013-8866-2BB473FFD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71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D6B5-736D-466F-B1D5-01853E7D3ED0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CEF1-7D54-4013-8866-2BB473FFD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3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D6B5-736D-466F-B1D5-01853E7D3ED0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CEF1-7D54-4013-8866-2BB473FFD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7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D6B5-736D-466F-B1D5-01853E7D3ED0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CEF1-7D54-4013-8866-2BB473FFD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3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D6B5-736D-466F-B1D5-01853E7D3ED0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CEF1-7D54-4013-8866-2BB473FFD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48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D6B5-736D-466F-B1D5-01853E7D3ED0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CEF1-7D54-4013-8866-2BB473FFD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59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D6B5-736D-466F-B1D5-01853E7D3ED0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CEF1-7D54-4013-8866-2BB473FFD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8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D6B5-736D-466F-B1D5-01853E7D3ED0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CEF1-7D54-4013-8866-2BB473FFD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77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D6B5-736D-466F-B1D5-01853E7D3ED0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CEF1-7D54-4013-8866-2BB473FFD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4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D6B5-736D-466F-B1D5-01853E7D3ED0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CEF1-7D54-4013-8866-2BB473FFD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5D6B5-736D-466F-B1D5-01853E7D3ED0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CCEF1-7D54-4013-8866-2BB473FFD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7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newsforstudents.org/topic/fossil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ciencenewsforstudents.org/author/thomas-sumner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Evaluating Websites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2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402586"/>
              </p:ext>
            </p:extLst>
          </p:nvPr>
        </p:nvGraphicFramePr>
        <p:xfrm>
          <a:off x="1634213" y="551145"/>
          <a:ext cx="8123561" cy="5931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3" imgW="5994282" imgH="4377243" progId="Word.Document.12">
                  <p:embed/>
                </p:oleObj>
              </mc:Choice>
              <mc:Fallback>
                <p:oleObj name="Document" r:id="rId3" imgW="5994282" imgH="4377243" progId="Word.Documen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4213" y="551145"/>
                        <a:ext cx="8123561" cy="5931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832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05" y="1089764"/>
            <a:ext cx="7640877" cy="52609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05205" y="87682"/>
            <a:ext cx="7540669" cy="4652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7200" dirty="0" smtClean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endParaRPr lang="en-US" sz="7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600" dirty="0" smtClean="0">
              <a:solidFill>
                <a:srgbClr val="FFFFFF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solidFill>
                  <a:srgbClr val="FFFF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</a:t>
            </a:r>
            <a:r>
              <a:rPr lang="en-US" sz="3600" dirty="0">
                <a:solidFill>
                  <a:srgbClr val="FFFF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Authored the Site?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FF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sz="3600" dirty="0" err="1">
                <a:solidFill>
                  <a:srgbClr val="FFFF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He/She</a:t>
            </a:r>
            <a:r>
              <a:rPr lang="en-US" sz="3600" dirty="0">
                <a:solidFill>
                  <a:srgbClr val="FFFF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Expert?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FFFF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Credentials of the Author?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54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008" y="1139867"/>
            <a:ext cx="8379914" cy="55866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54476" y="50103"/>
            <a:ext cx="8718116" cy="4696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600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endParaRPr lang="en-US" sz="6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 smtClean="0">
              <a:ln w="11113" cap="flat" cmpd="sng" algn="ctr">
                <a:solidFill>
                  <a:srgbClr val="ED7D31"/>
                </a:solidFill>
                <a:prstDash val="solid"/>
                <a:round/>
              </a:ln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ln w="11113" cap="flat" cmpd="sng" algn="ctr">
                <a:solidFill>
                  <a:srgbClr val="ED7D31"/>
                </a:solidFill>
                <a:prstDash val="solid"/>
                <a:round/>
              </a:ln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 smtClean="0">
              <a:ln w="11113" cap="flat" cmpd="sng" algn="ctr">
                <a:solidFill>
                  <a:srgbClr val="ED7D31"/>
                </a:solidFill>
                <a:prstDash val="solid"/>
                <a:round/>
              </a:ln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ln w="11113" cap="flat" cmpd="sng" algn="ctr">
                  <a:solidFill>
                    <a:srgbClr val="ED7D31"/>
                  </a:solidFill>
                  <a:prstDash val="solid"/>
                  <a:round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</a:t>
            </a:r>
            <a:r>
              <a:rPr lang="en-US" sz="2800" b="1" dirty="0">
                <a:ln w="11113" cap="flat" cmpd="sng" algn="ctr">
                  <a:solidFill>
                    <a:srgbClr val="ED7D31"/>
                  </a:solidFill>
                  <a:prstDash val="solid"/>
                  <a:round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Site Have Relevant Information?</a:t>
            </a:r>
            <a:endParaRPr lang="en-US" sz="2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n w="11113" cap="flat" cmpd="sng" algn="ctr">
                  <a:solidFill>
                    <a:srgbClr val="ED7D31"/>
                  </a:solidFill>
                  <a:prstDash val="solid"/>
                  <a:round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It Age </a:t>
            </a:r>
            <a:r>
              <a:rPr lang="en-US" sz="2800" b="1" dirty="0" smtClean="0">
                <a:ln w="11113" cap="flat" cmpd="sng" algn="ctr">
                  <a:solidFill>
                    <a:srgbClr val="ED7D31"/>
                  </a:solidFill>
                  <a:prstDash val="solid"/>
                  <a:round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Appropriate?</a:t>
            </a:r>
            <a:endParaRPr lang="en-US" sz="2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ln w="11113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9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smtClean="0">
                <a:ln w="11113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b="1" dirty="0">
                <a:ln w="11113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n w="11113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4000" b="1" dirty="0" smtClean="0">
                <a:ln w="11113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sz="4000" b="1" dirty="0">
                <a:ln w="11113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Football??!!</a:t>
            </a:r>
            <a:endParaRPr lang="en-US" sz="4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26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/>
          <p:nvPr/>
        </p:nvSpPr>
        <p:spPr>
          <a:xfrm>
            <a:off x="3633787" y="1684973"/>
            <a:ext cx="4924425" cy="235962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600" kern="1800" dirty="0" smtClean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600" kern="1800" dirty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600" kern="1800" dirty="0" smtClean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260" y="3048000"/>
            <a:ext cx="9746640" cy="3719972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39800" y="-1218524"/>
            <a:ext cx="14824715" cy="767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inherit"/>
              <a:ea typeface="Times New Roman" panose="02020603050405020304" pitchFamily="18" charset="0"/>
              <a:cs typeface="Helvetica" panose="020B0604020202020204" pitchFamily="34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 dirty="0">
              <a:solidFill>
                <a:srgbClr val="0000FF"/>
              </a:solidFill>
              <a:latin typeface="inherit"/>
              <a:ea typeface="Times New Roman" panose="02020603050405020304" pitchFamily="18" charset="0"/>
              <a:cs typeface="Helvetica" panose="020B0604020202020204" pitchFamily="34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inherit"/>
              <a:ea typeface="Times New Roman" panose="02020603050405020304" pitchFamily="18" charset="0"/>
              <a:cs typeface="Helvetica" panose="020B0604020202020204" pitchFamily="34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 dirty="0">
              <a:solidFill>
                <a:srgbClr val="0000FF"/>
              </a:solidFill>
              <a:latin typeface="inherit"/>
              <a:ea typeface="Times New Roman" panose="02020603050405020304" pitchFamily="18" charset="0"/>
              <a:cs typeface="Helvetica" panose="020B0604020202020204" pitchFamily="34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inherit"/>
              <a:ea typeface="Times New Roman" panose="02020603050405020304" pitchFamily="18" charset="0"/>
              <a:cs typeface="Helvetica" panose="020B0604020202020204" pitchFamily="34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 dirty="0">
              <a:solidFill>
                <a:srgbClr val="0000FF"/>
              </a:solidFill>
              <a:latin typeface="inherit"/>
              <a:ea typeface="Times New Roman" panose="02020603050405020304" pitchFamily="18" charset="0"/>
              <a:cs typeface="Helvetica" panose="020B0604020202020204" pitchFamily="34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inherit"/>
              <a:ea typeface="Times New Roman" panose="02020603050405020304" pitchFamily="18" charset="0"/>
              <a:cs typeface="Helvetica" panose="020B0604020202020204" pitchFamily="34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 dirty="0">
              <a:solidFill>
                <a:srgbClr val="0000FF"/>
              </a:solidFill>
              <a:latin typeface="inherit"/>
              <a:ea typeface="Times New Roman" panose="02020603050405020304" pitchFamily="18" charset="0"/>
              <a:cs typeface="Helvetica" panose="020B0604020202020204" pitchFamily="34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inherit"/>
              <a:ea typeface="Times New Roman" panose="02020603050405020304" pitchFamily="18" charset="0"/>
              <a:cs typeface="Helvetica" panose="020B0604020202020204" pitchFamily="34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 dirty="0">
              <a:solidFill>
                <a:srgbClr val="0000FF"/>
              </a:solidFill>
              <a:latin typeface="inherit"/>
              <a:ea typeface="Times New Roman" panose="02020603050405020304" pitchFamily="18" charset="0"/>
              <a:cs typeface="Helvetica" panose="020B0604020202020204" pitchFamily="34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inherit"/>
              <a:ea typeface="Times New Roman" panose="02020603050405020304" pitchFamily="18" charset="0"/>
              <a:cs typeface="Helvetica" panose="020B0604020202020204" pitchFamily="34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  <a:hlinkClick r:id="rId3"/>
              </a:rPr>
              <a:t>FOSSILS</a:t>
            </a:r>
            <a:r>
              <a:rPr kumimoji="0" lang="en-US" altLang="en-US" sz="160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/>
            </a:r>
            <a:br>
              <a:rPr kumimoji="0" lang="en-US" altLang="en-US" sz="160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</a:b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rgbClr val="31313B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rgbClr val="31313B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rgbClr val="31313B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rgbClr val="31313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rgbClr val="319B42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  <a:hlinkClick r:id="rId4"/>
              </a:rPr>
              <a:t>Thomas Sumner</a:t>
            </a:r>
            <a:endParaRPr kumimoji="0" lang="en-US" alt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rgbClr val="31313B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January 31, 2017 at 7:10 am</a:t>
            </a:r>
            <a:endParaRPr kumimoji="0" lang="en-US" alt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rgbClr val="BFBFBF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killed the dinosaurs?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>
              <a:solidFill>
                <a:srgbClr val="BFBFBF"/>
              </a:solidFill>
              <a:latin typeface="Helvetica" panose="020B060402020202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rocky evidence has been emerging </a:t>
            </a:r>
            <a:b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 the </a:t>
            </a:r>
            <a:r>
              <a:rPr kumimoji="0" lang="en-US" alt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dinos</a:t>
            </a: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final days.</a:t>
            </a:r>
            <a:endParaRPr kumimoji="0" lang="en-US" alt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1" i="0" u="none" strike="noStrike" cap="none" normalizeH="0" baseline="0" dirty="0" smtClean="0">
              <a:ln>
                <a:noFill/>
              </a:ln>
              <a:solidFill>
                <a:srgbClr val="BFBFBF"/>
              </a:solidFill>
              <a:effectLst/>
              <a:latin typeface="Helvetica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rgbClr val="BFBFBF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900" dirty="0">
              <a:solidFill>
                <a:srgbClr val="BFBFBF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rgbClr val="BFBFBF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900" dirty="0">
              <a:solidFill>
                <a:srgbClr val="BFBFBF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rgbClr val="BFBFBF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900" dirty="0">
              <a:solidFill>
                <a:srgbClr val="BFBFBF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rgbClr val="BFBFBF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900" dirty="0">
              <a:solidFill>
                <a:srgbClr val="BFBFBF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rgbClr val="BFBFBF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rgbClr val="BFBFBF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900" dirty="0">
              <a:solidFill>
                <a:srgbClr val="BFBFBF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rgbClr val="BFBFBF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900" dirty="0">
              <a:solidFill>
                <a:srgbClr val="BFBFBF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rgbClr val="BFBFBF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rgbClr val="BFBFBF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900" dirty="0">
              <a:solidFill>
                <a:srgbClr val="BFBFBF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rgbClr val="BFBFBF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BFBFBF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Below the turquoise waters of Mexico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BFBFB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BFBFBF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Yucat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BFBFB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BFBFBF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Peninsula lies the site of a long ago mass murder. In a geologic instant, most of the world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BFBFB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BFBFBF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animal and plant species went extinct. Drilling through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BFBFBF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hundreds of meters of rock,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BFBFBF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investigators have finally reached the 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BFBFB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BFBFBF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footprint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BFBFB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BFBFBF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left by the accused. That footprint marks Earth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BFBFB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BFBFBF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most notorious space rock impact.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BFBFBF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Known as Chicxulub (CHEEK-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BFBFBF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shuh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BFBFBF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rgbClr val="BFBFBF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loob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BFBFBF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it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BFBFB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BFBFBF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the dinosaur killer.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BFBFBF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The asteroid impact that caused a massive global extinction event can be found on the coast of Mexico.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93999" y="3047999"/>
            <a:ext cx="6615479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Was the Information Published?</a:t>
            </a:r>
          </a:p>
          <a:p>
            <a:pPr algn="ctr"/>
            <a:r>
              <a:rPr lang="en-US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the Information Current?</a:t>
            </a:r>
          </a:p>
          <a:p>
            <a:pPr algn="ctr"/>
            <a:r>
              <a:rPr lang="en-US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Date Important?</a:t>
            </a:r>
            <a:endParaRPr lang="en-US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129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WHERE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826" y="1690688"/>
            <a:ext cx="6522348" cy="43513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6143" y="2254685"/>
            <a:ext cx="620038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3200" b="1" dirty="0" smtClean="0">
              <a:solidFill>
                <a:schemeClr val="bg1"/>
              </a:solidFill>
              <a:effectLst>
                <a:outerShdw blurRad="38100" dist="2286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</a:rPr>
              <a:t>Where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</a:rPr>
              <a:t>Does the Information Come From?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</a:rPr>
              <a:t>Has it Been Verified or Reviewed?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</a:rPr>
              <a:t>Does it Seemed Biased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7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/>
              <a:t>WHY</a:t>
            </a:r>
            <a:endParaRPr lang="en-US" sz="7200" b="1" dirty="0"/>
          </a:p>
        </p:txBody>
      </p:sp>
      <p:sp>
        <p:nvSpPr>
          <p:cNvPr id="4" name="Text Box 2"/>
          <p:cNvSpPr txBox="1">
            <a:spLocks noGrp="1"/>
          </p:cNvSpPr>
          <p:nvPr>
            <p:ph idx="1"/>
          </p:nvPr>
        </p:nvSpPr>
        <p:spPr>
          <a:xfrm>
            <a:off x="2400300" y="1440493"/>
            <a:ext cx="6875480" cy="2890343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971800" lvl="7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b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Purpose/</a:t>
            </a:r>
            <a:endParaRPr lang="en-US" sz="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Sell?</a:t>
            </a:r>
            <a:endParaRPr lang="en-US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Inform?</a:t>
            </a:r>
            <a:endParaRPr lang="en-US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Sometimes – Hard to Tell</a:t>
            </a:r>
            <a:endParaRPr lang="en-US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0" lvl="7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144" y="1580193"/>
            <a:ext cx="8404964" cy="46221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34213" y="2453768"/>
            <a:ext cx="732482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 is the Purpose?</a:t>
            </a:r>
          </a:p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Sell?</a:t>
            </a: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Inform?</a:t>
            </a:r>
          </a:p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Sometimes – Hard to Tell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596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235</Words>
  <Application>Microsoft Office PowerPoint</Application>
  <PresentationFormat>Widescreen</PresentationFormat>
  <Paragraphs>74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inherit</vt:lpstr>
      <vt:lpstr>Times New Roman</vt:lpstr>
      <vt:lpstr>Office Theme</vt:lpstr>
      <vt:lpstr>Microsoft Word Document</vt:lpstr>
      <vt:lpstr>Evaluating Websites</vt:lpstr>
      <vt:lpstr>PowerPoint Presentation</vt:lpstr>
      <vt:lpstr>PowerPoint Presentation</vt:lpstr>
      <vt:lpstr>PowerPoint Presentation</vt:lpstr>
      <vt:lpstr>PowerPoint Presentation</vt:lpstr>
      <vt:lpstr>WHERE</vt:lpstr>
      <vt:lpstr>WHY</vt:lpstr>
    </vt:vector>
  </TitlesOfParts>
  <Company>Charleston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Websites</dc:title>
  <dc:creator>David Matthews</dc:creator>
  <cp:lastModifiedBy>David Matthews</cp:lastModifiedBy>
  <cp:revision>7</cp:revision>
  <dcterms:created xsi:type="dcterms:W3CDTF">2021-11-12T19:36:57Z</dcterms:created>
  <dcterms:modified xsi:type="dcterms:W3CDTF">2021-11-12T20:40:59Z</dcterms:modified>
</cp:coreProperties>
</file>